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15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DA5DA8-C1DE-4B47-A573-434AF6A573A6}" type="doc">
      <dgm:prSet loTypeId="urn:microsoft.com/office/officeart/2005/8/layout/cycle3" loCatId="cycle" qsTypeId="urn:microsoft.com/office/officeart/2005/8/quickstyle/3d4" qsCatId="3D" csTypeId="urn:microsoft.com/office/officeart/2005/8/colors/accent0_1" csCatId="mainScheme" phldr="1"/>
      <dgm:spPr/>
      <dgm:t>
        <a:bodyPr/>
        <a:lstStyle/>
        <a:p>
          <a:endParaRPr lang="de-DE"/>
        </a:p>
      </dgm:t>
    </dgm:pt>
    <dgm:pt modelId="{9D07E2CA-73CC-46D2-8913-CCEB71C14744}">
      <dgm:prSet phldrT="[Text]" custT="1"/>
      <dgm:spPr/>
      <dgm:t>
        <a:bodyPr/>
        <a:lstStyle/>
        <a:p>
          <a:endParaRPr lang="de-DE" sz="2400" b="0" i="1" dirty="0">
            <a:latin typeface="Cambria Math" panose="02040503050406030204" pitchFamily="18" charset="0"/>
            <a:ea typeface="CMU Sans Serif" panose="02000603000000000000" pitchFamily="2" charset="0"/>
            <a:cs typeface="CMU Sans Serif" panose="02000603000000000000" pitchFamily="2" charset="0"/>
          </a:endParaRPr>
        </a:p>
      </dgm:t>
    </dgm:pt>
    <dgm:pt modelId="{6138AA77-09C7-4B6C-80A5-54AF6151FDEF}" type="parTrans" cxnId="{8EBC715C-8E3A-4A14-82DD-7495D5688AD4}">
      <dgm:prSet/>
      <dgm:spPr/>
      <dgm:t>
        <a:bodyPr/>
        <a:lstStyle/>
        <a:p>
          <a:endParaRPr lang="de-DE"/>
        </a:p>
      </dgm:t>
    </dgm:pt>
    <dgm:pt modelId="{CEB44B63-DD1C-48F8-8D3F-D55A68F17619}" type="sibTrans" cxnId="{8EBC715C-8E3A-4A14-82DD-7495D5688AD4}">
      <dgm:prSet/>
      <dgm:spPr>
        <a:solidFill>
          <a:schemeClr val="bg1">
            <a:lumMod val="75000"/>
          </a:schemeClr>
        </a:solidFill>
      </dgm:spPr>
      <dgm:t>
        <a:bodyPr/>
        <a:lstStyle/>
        <a:p>
          <a:endParaRPr lang="de-DE">
            <a:latin typeface="CMU Sans Serif" panose="02000603000000000000" pitchFamily="2" charset="0"/>
            <a:ea typeface="CMU Sans Serif" panose="02000603000000000000" pitchFamily="2" charset="0"/>
            <a:cs typeface="CMU Sans Serif" panose="02000603000000000000" pitchFamily="2" charset="0"/>
          </a:endParaRPr>
        </a:p>
      </dgm:t>
    </dgm:pt>
    <dgm:pt modelId="{E5107415-A14A-4355-BDB3-06556981813C}">
      <dgm:prSet phldrT="[Text]" custT="1"/>
      <dgm:spPr/>
      <dgm:t>
        <a:bodyPr/>
        <a:lstStyle/>
        <a:p>
          <a:endParaRPr lang="de-DE" sz="2400" dirty="0">
            <a:latin typeface="CMU Sans Serif" panose="02000603000000000000" pitchFamily="2" charset="0"/>
            <a:ea typeface="CMU Sans Serif" panose="02000603000000000000" pitchFamily="2" charset="0"/>
            <a:cs typeface="CMU Sans Serif" panose="02000603000000000000" pitchFamily="2" charset="0"/>
          </a:endParaRPr>
        </a:p>
      </dgm:t>
    </dgm:pt>
    <dgm:pt modelId="{B0A755BD-7099-4FBE-A9D7-B8BF058E021A}" type="parTrans" cxnId="{7A72023C-7E44-4561-A0B3-7A9C916010C2}">
      <dgm:prSet/>
      <dgm:spPr/>
      <dgm:t>
        <a:bodyPr/>
        <a:lstStyle/>
        <a:p>
          <a:endParaRPr lang="de-DE"/>
        </a:p>
      </dgm:t>
    </dgm:pt>
    <dgm:pt modelId="{CBD6E0C6-3395-4BDC-A6D3-69798BFF6D9B}" type="sibTrans" cxnId="{7A72023C-7E44-4561-A0B3-7A9C916010C2}">
      <dgm:prSet/>
      <dgm:spPr/>
      <dgm:t>
        <a:bodyPr/>
        <a:lstStyle/>
        <a:p>
          <a:endParaRPr lang="de-DE"/>
        </a:p>
      </dgm:t>
    </dgm:pt>
    <dgm:pt modelId="{BA6E61D8-E521-4036-8FEF-2F3E03A64819}">
      <dgm:prSet phldrT="[Text]" custT="1"/>
      <dgm:spPr/>
      <dgm:t>
        <a:bodyPr/>
        <a:lstStyle/>
        <a:p>
          <a:endParaRPr lang="de-DE" sz="2400" dirty="0">
            <a:latin typeface="CMU Sans Serif" panose="02000603000000000000" pitchFamily="2" charset="0"/>
            <a:ea typeface="CMU Sans Serif" panose="02000603000000000000" pitchFamily="2" charset="0"/>
            <a:cs typeface="CMU Sans Serif" panose="02000603000000000000" pitchFamily="2" charset="0"/>
          </a:endParaRPr>
        </a:p>
      </dgm:t>
    </dgm:pt>
    <dgm:pt modelId="{F3ED7530-ED24-4A2C-9744-88E9834A1938}" type="parTrans" cxnId="{1CBE22F0-137A-4B57-A9BD-8F131C3D16D5}">
      <dgm:prSet/>
      <dgm:spPr/>
      <dgm:t>
        <a:bodyPr/>
        <a:lstStyle/>
        <a:p>
          <a:endParaRPr lang="de-DE"/>
        </a:p>
      </dgm:t>
    </dgm:pt>
    <dgm:pt modelId="{CCCAEAEF-EFAF-4FA1-8BC2-F1554CCA1ED7}" type="sibTrans" cxnId="{1CBE22F0-137A-4B57-A9BD-8F131C3D16D5}">
      <dgm:prSet/>
      <dgm:spPr/>
      <dgm:t>
        <a:bodyPr/>
        <a:lstStyle/>
        <a:p>
          <a:endParaRPr lang="de-DE"/>
        </a:p>
      </dgm:t>
    </dgm:pt>
    <dgm:pt modelId="{E916798F-4260-48F3-A742-73666B2F20E0}">
      <dgm:prSet phldrT="[Text]" custT="1"/>
      <dgm:spPr/>
      <dgm:t>
        <a:bodyPr/>
        <a:lstStyle/>
        <a:p>
          <a:endParaRPr lang="de-DE" sz="2400" dirty="0">
            <a:latin typeface="CMU Sans Serif" panose="02000603000000000000" pitchFamily="2" charset="0"/>
            <a:ea typeface="CMU Sans Serif" panose="02000603000000000000" pitchFamily="2" charset="0"/>
            <a:cs typeface="CMU Sans Serif" panose="02000603000000000000" pitchFamily="2" charset="0"/>
          </a:endParaRPr>
        </a:p>
      </dgm:t>
    </dgm:pt>
    <dgm:pt modelId="{5D814DB7-1901-48A2-80BC-5C9552616933}" type="parTrans" cxnId="{2EBB943A-656E-4B7E-BB93-E8C260F9407A}">
      <dgm:prSet/>
      <dgm:spPr/>
      <dgm:t>
        <a:bodyPr/>
        <a:lstStyle/>
        <a:p>
          <a:endParaRPr lang="de-DE"/>
        </a:p>
      </dgm:t>
    </dgm:pt>
    <dgm:pt modelId="{AFB116A6-C092-429A-B384-536AD582B943}" type="sibTrans" cxnId="{2EBB943A-656E-4B7E-BB93-E8C260F9407A}">
      <dgm:prSet/>
      <dgm:spPr/>
      <dgm:t>
        <a:bodyPr/>
        <a:lstStyle/>
        <a:p>
          <a:endParaRPr lang="de-DE"/>
        </a:p>
      </dgm:t>
    </dgm:pt>
    <dgm:pt modelId="{49C83354-17C2-40D1-9E1F-0B49A26463DA}" type="pres">
      <dgm:prSet presAssocID="{8CDA5DA8-C1DE-4B47-A573-434AF6A573A6}" presName="Name0" presStyleCnt="0">
        <dgm:presLayoutVars>
          <dgm:dir/>
          <dgm:resizeHandles val="exact"/>
        </dgm:presLayoutVars>
      </dgm:prSet>
      <dgm:spPr/>
    </dgm:pt>
    <dgm:pt modelId="{140257C5-AC63-4045-BA4B-E6951DBF146C}" type="pres">
      <dgm:prSet presAssocID="{8CDA5DA8-C1DE-4B47-A573-434AF6A573A6}" presName="cycle" presStyleCnt="0"/>
      <dgm:spPr/>
    </dgm:pt>
    <dgm:pt modelId="{77843D49-51CF-4105-BA42-A13A00D6D31C}" type="pres">
      <dgm:prSet presAssocID="{9D07E2CA-73CC-46D2-8913-CCEB71C14744}" presName="nodeFirstNode" presStyleLbl="node1" presStyleIdx="0" presStyleCnt="4" custScaleY="70555">
        <dgm:presLayoutVars>
          <dgm:bulletEnabled val="1"/>
        </dgm:presLayoutVars>
      </dgm:prSet>
      <dgm:spPr/>
    </dgm:pt>
    <dgm:pt modelId="{1460D2E5-AC5E-4FBE-B127-01D5DAFE5B95}" type="pres">
      <dgm:prSet presAssocID="{CEB44B63-DD1C-48F8-8D3F-D55A68F17619}" presName="sibTransFirstNode" presStyleLbl="bgShp" presStyleIdx="0" presStyleCnt="1"/>
      <dgm:spPr/>
    </dgm:pt>
    <dgm:pt modelId="{F4FE1ACD-53BB-41F4-8674-A087CF9FEE20}" type="pres">
      <dgm:prSet presAssocID="{E5107415-A14A-4355-BDB3-06556981813C}" presName="nodeFollowingNodes" presStyleLbl="node1" presStyleIdx="1" presStyleCnt="4" custScaleY="59402">
        <dgm:presLayoutVars>
          <dgm:bulletEnabled val="1"/>
        </dgm:presLayoutVars>
      </dgm:prSet>
      <dgm:spPr/>
    </dgm:pt>
    <dgm:pt modelId="{D46C729B-4CEB-4CF0-A8EC-B9C89A295466}" type="pres">
      <dgm:prSet presAssocID="{BA6E61D8-E521-4036-8FEF-2F3E03A64819}" presName="nodeFollowingNodes" presStyleLbl="node1" presStyleIdx="2" presStyleCnt="4" custScaleY="105693" custRadScaleRad="111399">
        <dgm:presLayoutVars>
          <dgm:bulletEnabled val="1"/>
        </dgm:presLayoutVars>
      </dgm:prSet>
      <dgm:spPr/>
    </dgm:pt>
    <dgm:pt modelId="{ECCA9663-D655-4E1E-8CEA-BD61AF878290}" type="pres">
      <dgm:prSet presAssocID="{E916798F-4260-48F3-A742-73666B2F20E0}" presName="nodeFollowingNodes" presStyleLbl="node1" presStyleIdx="3" presStyleCnt="4" custScaleX="116393" custScaleY="128851" custRadScaleRad="125737" custRadScaleInc="2869">
        <dgm:presLayoutVars>
          <dgm:bulletEnabled val="1"/>
        </dgm:presLayoutVars>
      </dgm:prSet>
      <dgm:spPr/>
    </dgm:pt>
  </dgm:ptLst>
  <dgm:cxnLst>
    <dgm:cxn modelId="{2EBB943A-656E-4B7E-BB93-E8C260F9407A}" srcId="{8CDA5DA8-C1DE-4B47-A573-434AF6A573A6}" destId="{E916798F-4260-48F3-A742-73666B2F20E0}" srcOrd="3" destOrd="0" parTransId="{5D814DB7-1901-48A2-80BC-5C9552616933}" sibTransId="{AFB116A6-C092-429A-B384-536AD582B943}"/>
    <dgm:cxn modelId="{7A72023C-7E44-4561-A0B3-7A9C916010C2}" srcId="{8CDA5DA8-C1DE-4B47-A573-434AF6A573A6}" destId="{E5107415-A14A-4355-BDB3-06556981813C}" srcOrd="1" destOrd="0" parTransId="{B0A755BD-7099-4FBE-A9D7-B8BF058E021A}" sibTransId="{CBD6E0C6-3395-4BDC-A6D3-69798BFF6D9B}"/>
    <dgm:cxn modelId="{DA58713F-C54C-4D13-B3E7-834888AA8C5A}" type="presOf" srcId="{8CDA5DA8-C1DE-4B47-A573-434AF6A573A6}" destId="{49C83354-17C2-40D1-9E1F-0B49A26463DA}" srcOrd="0" destOrd="0" presId="urn:microsoft.com/office/officeart/2005/8/layout/cycle3"/>
    <dgm:cxn modelId="{8EBC715C-8E3A-4A14-82DD-7495D5688AD4}" srcId="{8CDA5DA8-C1DE-4B47-A573-434AF6A573A6}" destId="{9D07E2CA-73CC-46D2-8913-CCEB71C14744}" srcOrd="0" destOrd="0" parTransId="{6138AA77-09C7-4B6C-80A5-54AF6151FDEF}" sibTransId="{CEB44B63-DD1C-48F8-8D3F-D55A68F17619}"/>
    <dgm:cxn modelId="{43661043-9BE9-4B35-9693-6C0DBAC68B01}" type="presOf" srcId="{E916798F-4260-48F3-A742-73666B2F20E0}" destId="{ECCA9663-D655-4E1E-8CEA-BD61AF878290}" srcOrd="0" destOrd="0" presId="urn:microsoft.com/office/officeart/2005/8/layout/cycle3"/>
    <dgm:cxn modelId="{DC659663-60CB-4FD3-ADA5-7C8FEB49A76A}" type="presOf" srcId="{CEB44B63-DD1C-48F8-8D3F-D55A68F17619}" destId="{1460D2E5-AC5E-4FBE-B127-01D5DAFE5B95}" srcOrd="0" destOrd="0" presId="urn:microsoft.com/office/officeart/2005/8/layout/cycle3"/>
    <dgm:cxn modelId="{39B727C6-3933-42CA-9B5D-F56C3AC8BD7A}" type="presOf" srcId="{9D07E2CA-73CC-46D2-8913-CCEB71C14744}" destId="{77843D49-51CF-4105-BA42-A13A00D6D31C}" srcOrd="0" destOrd="0" presId="urn:microsoft.com/office/officeart/2005/8/layout/cycle3"/>
    <dgm:cxn modelId="{6851BBC9-A756-4975-B7B2-5FE2EAFD1B7B}" type="presOf" srcId="{BA6E61D8-E521-4036-8FEF-2F3E03A64819}" destId="{D46C729B-4CEB-4CF0-A8EC-B9C89A295466}" srcOrd="0" destOrd="0" presId="urn:microsoft.com/office/officeart/2005/8/layout/cycle3"/>
    <dgm:cxn modelId="{4D2CB0DF-44ED-4449-A985-9060A15D52C9}" type="presOf" srcId="{E5107415-A14A-4355-BDB3-06556981813C}" destId="{F4FE1ACD-53BB-41F4-8674-A087CF9FEE20}" srcOrd="0" destOrd="0" presId="urn:microsoft.com/office/officeart/2005/8/layout/cycle3"/>
    <dgm:cxn modelId="{1CBE22F0-137A-4B57-A9BD-8F131C3D16D5}" srcId="{8CDA5DA8-C1DE-4B47-A573-434AF6A573A6}" destId="{BA6E61D8-E521-4036-8FEF-2F3E03A64819}" srcOrd="2" destOrd="0" parTransId="{F3ED7530-ED24-4A2C-9744-88E9834A1938}" sibTransId="{CCCAEAEF-EFAF-4FA1-8BC2-F1554CCA1ED7}"/>
    <dgm:cxn modelId="{4F44C6A7-C96E-4AE4-A166-BB3D256BFAAC}" type="presParOf" srcId="{49C83354-17C2-40D1-9E1F-0B49A26463DA}" destId="{140257C5-AC63-4045-BA4B-E6951DBF146C}" srcOrd="0" destOrd="0" presId="urn:microsoft.com/office/officeart/2005/8/layout/cycle3"/>
    <dgm:cxn modelId="{D68EF3A5-9DBF-47A7-BBE8-CBD63557B02A}" type="presParOf" srcId="{140257C5-AC63-4045-BA4B-E6951DBF146C}" destId="{77843D49-51CF-4105-BA42-A13A00D6D31C}" srcOrd="0" destOrd="0" presId="urn:microsoft.com/office/officeart/2005/8/layout/cycle3"/>
    <dgm:cxn modelId="{95B66DCE-A5B7-4DB2-8BED-5C8B2B6EF546}" type="presParOf" srcId="{140257C5-AC63-4045-BA4B-E6951DBF146C}" destId="{1460D2E5-AC5E-4FBE-B127-01D5DAFE5B95}" srcOrd="1" destOrd="0" presId="urn:microsoft.com/office/officeart/2005/8/layout/cycle3"/>
    <dgm:cxn modelId="{A01031E3-EC07-4D5B-9563-BA0F98A1A15C}" type="presParOf" srcId="{140257C5-AC63-4045-BA4B-E6951DBF146C}" destId="{F4FE1ACD-53BB-41F4-8674-A087CF9FEE20}" srcOrd="2" destOrd="0" presId="urn:microsoft.com/office/officeart/2005/8/layout/cycle3"/>
    <dgm:cxn modelId="{2704ED92-ECB8-48BC-B2AA-43F0136520D1}" type="presParOf" srcId="{140257C5-AC63-4045-BA4B-E6951DBF146C}" destId="{D46C729B-4CEB-4CF0-A8EC-B9C89A295466}" srcOrd="3" destOrd="0" presId="urn:microsoft.com/office/officeart/2005/8/layout/cycle3"/>
    <dgm:cxn modelId="{B56BA9FA-A4E9-4A4D-A5BA-697ABDA07602}" type="presParOf" srcId="{140257C5-AC63-4045-BA4B-E6951DBF146C}" destId="{ECCA9663-D655-4E1E-8CEA-BD61AF878290}"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0D2E5-AC5E-4FBE-B127-01D5DAFE5B95}">
      <dsp:nvSpPr>
        <dsp:cNvPr id="0" name=""/>
        <dsp:cNvSpPr/>
      </dsp:nvSpPr>
      <dsp:spPr>
        <a:xfrm>
          <a:off x="1345177" y="-216642"/>
          <a:ext cx="4373586" cy="4373586"/>
        </a:xfrm>
        <a:prstGeom prst="circularArrow">
          <a:avLst>
            <a:gd name="adj1" fmla="val 4668"/>
            <a:gd name="adj2" fmla="val 272909"/>
            <a:gd name="adj3" fmla="val 12952142"/>
            <a:gd name="adj4" fmla="val 17949044"/>
            <a:gd name="adj5" fmla="val 4847"/>
          </a:avLst>
        </a:prstGeom>
        <a:solidFill>
          <a:schemeClr val="bg1">
            <a:lumMod val="75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77843D49-51CF-4105-BA42-A13A00D6D31C}">
      <dsp:nvSpPr>
        <dsp:cNvPr id="0" name=""/>
        <dsp:cNvSpPr/>
      </dsp:nvSpPr>
      <dsp:spPr>
        <a:xfrm>
          <a:off x="2120745" y="85311"/>
          <a:ext cx="2822450" cy="995690"/>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de-DE" sz="2400" b="0" i="1" kern="1200" dirty="0">
            <a:latin typeface="Cambria Math" panose="02040503050406030204" pitchFamily="18" charset="0"/>
            <a:ea typeface="CMU Sans Serif" panose="02000603000000000000" pitchFamily="2" charset="0"/>
            <a:cs typeface="CMU Sans Serif" panose="02000603000000000000" pitchFamily="2" charset="0"/>
          </a:endParaRPr>
        </a:p>
      </dsp:txBody>
      <dsp:txXfrm>
        <a:off x="2169351" y="133917"/>
        <a:ext cx="2725238" cy="898478"/>
      </dsp:txXfrm>
    </dsp:sp>
    <dsp:sp modelId="{F4FE1ACD-53BB-41F4-8674-A087CF9FEE20}">
      <dsp:nvSpPr>
        <dsp:cNvPr id="0" name=""/>
        <dsp:cNvSpPr/>
      </dsp:nvSpPr>
      <dsp:spPr>
        <a:xfrm>
          <a:off x="3691153" y="1734416"/>
          <a:ext cx="2822450" cy="838296"/>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de-DE" sz="2400" kern="1200" dirty="0">
            <a:latin typeface="CMU Sans Serif" panose="02000603000000000000" pitchFamily="2" charset="0"/>
            <a:ea typeface="CMU Sans Serif" panose="02000603000000000000" pitchFamily="2" charset="0"/>
            <a:cs typeface="CMU Sans Serif" panose="02000603000000000000" pitchFamily="2" charset="0"/>
          </a:endParaRPr>
        </a:p>
      </dsp:txBody>
      <dsp:txXfrm>
        <a:off x="3732075" y="1775338"/>
        <a:ext cx="2740606" cy="756452"/>
      </dsp:txXfrm>
    </dsp:sp>
    <dsp:sp modelId="{D46C729B-4CEB-4CF0-A8EC-B9C89A295466}">
      <dsp:nvSpPr>
        <dsp:cNvPr id="0" name=""/>
        <dsp:cNvSpPr/>
      </dsp:nvSpPr>
      <dsp:spPr>
        <a:xfrm>
          <a:off x="2120745" y="3063500"/>
          <a:ext cx="2822450" cy="1491566"/>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de-DE" sz="2400" kern="1200" dirty="0">
            <a:latin typeface="CMU Sans Serif" panose="02000603000000000000" pitchFamily="2" charset="0"/>
            <a:ea typeface="CMU Sans Serif" panose="02000603000000000000" pitchFamily="2" charset="0"/>
            <a:cs typeface="CMU Sans Serif" panose="02000603000000000000" pitchFamily="2" charset="0"/>
          </a:endParaRPr>
        </a:p>
      </dsp:txBody>
      <dsp:txXfrm>
        <a:off x="2193557" y="3136312"/>
        <a:ext cx="2676826" cy="1345942"/>
      </dsp:txXfrm>
    </dsp:sp>
    <dsp:sp modelId="{ECCA9663-D655-4E1E-8CEA-BD61AF878290}">
      <dsp:nvSpPr>
        <dsp:cNvPr id="0" name=""/>
        <dsp:cNvSpPr/>
      </dsp:nvSpPr>
      <dsp:spPr>
        <a:xfrm>
          <a:off x="0" y="1173201"/>
          <a:ext cx="3285135" cy="1818378"/>
        </a:xfrm>
        <a:prstGeom prst="round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de-DE" sz="2400" kern="1200" dirty="0">
            <a:latin typeface="CMU Sans Serif" panose="02000603000000000000" pitchFamily="2" charset="0"/>
            <a:ea typeface="CMU Sans Serif" panose="02000603000000000000" pitchFamily="2" charset="0"/>
            <a:cs typeface="CMU Sans Serif" panose="02000603000000000000" pitchFamily="2" charset="0"/>
          </a:endParaRPr>
        </a:p>
      </dsp:txBody>
      <dsp:txXfrm>
        <a:off x="88766" y="1261967"/>
        <a:ext cx="3107603" cy="1640846"/>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DD2F2772-8518-4E20-9CD8-3485CFC5912B}" type="datetimeFigureOut">
              <a:rPr lang="de-DE" smtClean="0"/>
              <a:t>08.10.2021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3257673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D2F2772-8518-4E20-9CD8-3485CFC5912B}" type="datetimeFigureOut">
              <a:rPr lang="de-DE" smtClean="0"/>
              <a:t>08.10.2021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2558203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D2F2772-8518-4E20-9CD8-3485CFC5912B}" type="datetimeFigureOut">
              <a:rPr lang="de-DE" smtClean="0"/>
              <a:t>08.10.2021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61045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DD2F2772-8518-4E20-9CD8-3485CFC5912B}" type="datetimeFigureOut">
              <a:rPr lang="de-DE" smtClean="0"/>
              <a:t>08.10.2021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2895096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DD2F2772-8518-4E20-9CD8-3485CFC5912B}" type="datetimeFigureOut">
              <a:rPr lang="de-DE" smtClean="0"/>
              <a:t>08.10.2021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1120985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DD2F2772-8518-4E20-9CD8-3485CFC5912B}" type="datetimeFigureOut">
              <a:rPr lang="de-DE" smtClean="0"/>
              <a:t>08.10.2021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2298763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29842" y="2505075"/>
            <a:ext cx="3868340"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4629150" y="2505075"/>
            <a:ext cx="3887391"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D2F2772-8518-4E20-9CD8-3485CFC5912B}" type="datetimeFigureOut">
              <a:rPr lang="de-DE" smtClean="0"/>
              <a:t>08.10.2021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4010499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DD2F2772-8518-4E20-9CD8-3485CFC5912B}" type="datetimeFigureOut">
              <a:rPr lang="de-DE" smtClean="0"/>
              <a:t>08.10.2021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50057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F2772-8518-4E20-9CD8-3485CFC5912B}" type="datetimeFigureOut">
              <a:rPr lang="de-DE" smtClean="0"/>
              <a:t>08.10.2021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1117656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DD2F2772-8518-4E20-9CD8-3485CFC5912B}" type="datetimeFigureOut">
              <a:rPr lang="de-DE" smtClean="0"/>
              <a:t>08.10.2021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10199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DD2F2772-8518-4E20-9CD8-3485CFC5912B}" type="datetimeFigureOut">
              <a:rPr lang="de-DE" smtClean="0"/>
              <a:t>08.10.2021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9F0364E-8C1F-4F84-A1DB-944AA8963093}" type="slidenum">
              <a:rPr lang="de-DE" smtClean="0"/>
              <a:t>‹Nr.›</a:t>
            </a:fld>
            <a:endParaRPr lang="de-DE"/>
          </a:p>
        </p:txBody>
      </p:sp>
    </p:spTree>
    <p:extLst>
      <p:ext uri="{BB962C8B-B14F-4D97-AF65-F5344CB8AC3E}">
        <p14:creationId xmlns:p14="http://schemas.microsoft.com/office/powerpoint/2010/main" val="1651478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F2772-8518-4E20-9CD8-3485CFC5912B}" type="datetimeFigureOut">
              <a:rPr lang="de-DE" smtClean="0"/>
              <a:t>08.10.2021</a:t>
            </a:fld>
            <a:endParaRPr lang="de-DE"/>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0364E-8C1F-4F84-A1DB-944AA8963093}" type="slidenum">
              <a:rPr lang="de-DE" smtClean="0"/>
              <a:t>‹Nr.›</a:t>
            </a:fld>
            <a:endParaRPr lang="de-DE"/>
          </a:p>
        </p:txBody>
      </p:sp>
    </p:spTree>
    <p:extLst>
      <p:ext uri="{BB962C8B-B14F-4D97-AF65-F5344CB8AC3E}">
        <p14:creationId xmlns:p14="http://schemas.microsoft.com/office/powerpoint/2010/main" val="25653169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3.jpg"/><Relationship Id="rId5" Type="http://schemas.openxmlformats.org/officeDocument/2006/relationships/diagramQuickStyle" Target="../diagrams/quickStyle1.xml"/><Relationship Id="rId10" Type="http://schemas.openxmlformats.org/officeDocument/2006/relationships/image" Target="../media/image2.jpg"/><Relationship Id="rId4" Type="http://schemas.openxmlformats.org/officeDocument/2006/relationships/diagramLayout" Target="../diagrams/layout1.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descr="Ein Bild, das Altar enthält.&#10;&#10;Automatisch generierte Beschreibung">
            <a:extLst>
              <a:ext uri="{FF2B5EF4-FFF2-40B4-BE49-F238E27FC236}">
                <a16:creationId xmlns:a16="http://schemas.microsoft.com/office/drawing/2014/main" id="{4D983321-1022-4A6F-8937-6E2F27B4D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82" y="409682"/>
            <a:ext cx="8475835" cy="6038635"/>
          </a:xfrm>
          <a:prstGeom prst="rect">
            <a:avLst/>
          </a:prstGeom>
          <a:ln>
            <a:noFill/>
          </a:ln>
          <a:effectLst>
            <a:softEdge rad="112500"/>
          </a:effectLst>
        </p:spPr>
      </p:pic>
      <p:sp>
        <p:nvSpPr>
          <p:cNvPr id="6" name="Rechteck 5">
            <a:extLst>
              <a:ext uri="{FF2B5EF4-FFF2-40B4-BE49-F238E27FC236}">
                <a16:creationId xmlns:a16="http://schemas.microsoft.com/office/drawing/2014/main" id="{FD2F2338-FE27-4F69-B668-45E11E4447C0}"/>
              </a:ext>
            </a:extLst>
          </p:cNvPr>
          <p:cNvSpPr/>
          <p:nvPr/>
        </p:nvSpPr>
        <p:spPr>
          <a:xfrm>
            <a:off x="0" y="0"/>
            <a:ext cx="9144000" cy="6858000"/>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aphicFrame>
        <p:nvGraphicFramePr>
          <p:cNvPr id="2" name="Diagramm 1">
            <a:extLst>
              <a:ext uri="{FF2B5EF4-FFF2-40B4-BE49-F238E27FC236}">
                <a16:creationId xmlns:a16="http://schemas.microsoft.com/office/drawing/2014/main" id="{9D08BB4B-B7D1-441D-924F-AD14E45F666D}"/>
              </a:ext>
            </a:extLst>
          </p:cNvPr>
          <p:cNvGraphicFramePr/>
          <p:nvPr>
            <p:extLst>
              <p:ext uri="{D42A27DB-BD31-4B8C-83A1-F6EECF244321}">
                <p14:modId xmlns:p14="http://schemas.microsoft.com/office/powerpoint/2010/main" val="4256078252"/>
              </p:ext>
            </p:extLst>
          </p:nvPr>
        </p:nvGraphicFramePr>
        <p:xfrm>
          <a:off x="1155700" y="1701799"/>
          <a:ext cx="6832600" cy="4555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3C1ECE89-59CA-4FB6-9B3E-7B5A5EC7907D}"/>
                  </a:ext>
                </a:extLst>
              </p:cNvPr>
              <p:cNvSpPr txBox="1"/>
              <p:nvPr/>
            </p:nvSpPr>
            <p:spPr>
              <a:xfrm>
                <a:off x="3676292" y="1988130"/>
                <a:ext cx="2059859" cy="518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de-DE" i="1" smtClean="0">
                              <a:latin typeface="Cambria Math" panose="02040503050406030204" pitchFamily="18" charset="0"/>
                            </a:rPr>
                          </m:ctrlPr>
                        </m:accPr>
                        <m:e>
                          <m:r>
                            <a:rPr lang="de-DE" b="0" i="1" smtClean="0">
                              <a:latin typeface="Cambria Math" panose="02040503050406030204" pitchFamily="18" charset="0"/>
                            </a:rPr>
                            <m:t>𝑥</m:t>
                          </m:r>
                        </m:e>
                      </m:acc>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𝐹</m:t>
                          </m:r>
                        </m:num>
                        <m:den>
                          <m:r>
                            <a:rPr lang="de-DE" b="0" i="1" smtClean="0">
                              <a:latin typeface="Cambria Math" panose="02040503050406030204" pitchFamily="18" charset="0"/>
                            </a:rPr>
                            <m:t>𝑚</m:t>
                          </m:r>
                        </m:den>
                      </m:f>
                      <m:r>
                        <a:rPr lang="de-DE" b="0" i="1" smtClean="0">
                          <a:latin typeface="Cambria Math" panose="02040503050406030204" pitchFamily="18" charset="0"/>
                        </a:rPr>
                        <m:t>, </m:t>
                      </m:r>
                      <m:r>
                        <a:rPr lang="de-DE" b="0" i="1" smtClean="0">
                          <a:latin typeface="Cambria Math" panose="02040503050406030204" pitchFamily="18" charset="0"/>
                        </a:rPr>
                        <m:t>𝐹</m:t>
                      </m:r>
                      <m:r>
                        <a:rPr lang="de-DE" b="0" i="1" smtClean="0">
                          <a:latin typeface="Cambria Math" panose="02040503050406030204" pitchFamily="18" charset="0"/>
                        </a:rPr>
                        <m:t>=−</m:t>
                      </m:r>
                      <m:r>
                        <a:rPr lang="de-DE" b="0" i="1" smtClean="0">
                          <a:latin typeface="Cambria Math" panose="02040503050406030204" pitchFamily="18" charset="0"/>
                        </a:rPr>
                        <m:t>𝑚𝑔</m:t>
                      </m:r>
                    </m:oMath>
                  </m:oMathPara>
                </a14:m>
                <a:endParaRPr lang="de-DE" dirty="0"/>
              </a:p>
            </p:txBody>
          </p:sp>
        </mc:Choice>
        <mc:Fallback xmlns="">
          <p:sp>
            <p:nvSpPr>
              <p:cNvPr id="4" name="Textfeld 3">
                <a:extLst>
                  <a:ext uri="{FF2B5EF4-FFF2-40B4-BE49-F238E27FC236}">
                    <a16:creationId xmlns:a16="http://schemas.microsoft.com/office/drawing/2014/main" id="{3C1ECE89-59CA-4FB6-9B3E-7B5A5EC7907D}"/>
                  </a:ext>
                </a:extLst>
              </p:cNvPr>
              <p:cNvSpPr txBox="1">
                <a:spLocks noRot="1" noChangeAspect="1" noMove="1" noResize="1" noEditPoints="1" noAdjustHandles="1" noChangeArrowheads="1" noChangeShapeType="1" noTextEdit="1"/>
              </p:cNvSpPr>
              <p:nvPr/>
            </p:nvSpPr>
            <p:spPr>
              <a:xfrm>
                <a:off x="3676292" y="1988130"/>
                <a:ext cx="2059859" cy="518540"/>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0854DB5B-556F-4DC2-AD8C-F1584459651C}"/>
                  </a:ext>
                </a:extLst>
              </p:cNvPr>
              <p:cNvSpPr txBox="1"/>
              <p:nvPr/>
            </p:nvSpPr>
            <p:spPr>
              <a:xfrm>
                <a:off x="5058010" y="3575455"/>
                <a:ext cx="2316468"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𝑥</m:t>
                      </m:r>
                      <m:d>
                        <m:dPr>
                          <m:ctrlPr>
                            <a:rPr lang="de-DE" b="0" i="1" smtClean="0">
                              <a:latin typeface="Cambria Math" panose="02040503050406030204" pitchFamily="18" charset="0"/>
                            </a:rPr>
                          </m:ctrlPr>
                        </m:dPr>
                        <m:e>
                          <m:r>
                            <a:rPr lang="de-DE" b="0" i="1" smtClean="0">
                              <a:latin typeface="Cambria Math" panose="02040503050406030204" pitchFamily="18" charset="0"/>
                            </a:rPr>
                            <m:t>𝑡</m:t>
                          </m:r>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0</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0</m:t>
                          </m:r>
                        </m:sub>
                      </m:sSub>
                      <m:r>
                        <a:rPr lang="de-DE" b="0" i="1" smtClean="0">
                          <a:latin typeface="Cambria Math" panose="02040503050406030204" pitchFamily="18" charset="0"/>
                        </a:rPr>
                        <m:t>𝑡</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r>
                            <a:rPr lang="de-DE" b="0" i="1" smtClean="0">
                              <a:latin typeface="Cambria Math" panose="02040503050406030204" pitchFamily="18" charset="0"/>
                            </a:rPr>
                            <m:t>𝑡</m:t>
                          </m:r>
                        </m:e>
                        <m:sup>
                          <m:r>
                            <a:rPr lang="de-DE" b="0" i="1" smtClean="0">
                              <a:latin typeface="Cambria Math" panose="02040503050406030204" pitchFamily="18" charset="0"/>
                            </a:rPr>
                            <m:t>2</m:t>
                          </m:r>
                        </m:sup>
                      </m:sSup>
                    </m:oMath>
                  </m:oMathPara>
                </a14:m>
                <a:endParaRPr lang="de-DE" dirty="0"/>
              </a:p>
            </p:txBody>
          </p:sp>
        </mc:Choice>
        <mc:Fallback xmlns="">
          <p:sp>
            <p:nvSpPr>
              <p:cNvPr id="11" name="Textfeld 10">
                <a:extLst>
                  <a:ext uri="{FF2B5EF4-FFF2-40B4-BE49-F238E27FC236}">
                    <a16:creationId xmlns:a16="http://schemas.microsoft.com/office/drawing/2014/main" id="{0854DB5B-556F-4DC2-AD8C-F1584459651C}"/>
                  </a:ext>
                </a:extLst>
              </p:cNvPr>
              <p:cNvSpPr txBox="1">
                <a:spLocks noRot="1" noChangeAspect="1" noMove="1" noResize="1" noEditPoints="1" noAdjustHandles="1" noChangeArrowheads="1" noChangeShapeType="1" noTextEdit="1"/>
              </p:cNvSpPr>
              <p:nvPr/>
            </p:nvSpPr>
            <p:spPr>
              <a:xfrm>
                <a:off x="5058010" y="3575455"/>
                <a:ext cx="2316468" cy="518604"/>
              </a:xfrm>
              <a:prstGeom prst="rect">
                <a:avLst/>
              </a:prstGeom>
              <a:blipFill>
                <a:blip r:embed="rId9"/>
                <a:stretch>
                  <a:fillRect/>
                </a:stretch>
              </a:blipFill>
            </p:spPr>
            <p:txBody>
              <a:bodyPr/>
              <a:lstStyle/>
              <a:p>
                <a:r>
                  <a:rPr lang="de-DE">
                    <a:noFill/>
                  </a:rPr>
                  <a:t> </a:t>
                </a:r>
              </a:p>
            </p:txBody>
          </p:sp>
        </mc:Fallback>
      </mc:AlternateContent>
      <p:pic>
        <p:nvPicPr>
          <p:cNvPr id="13" name="Grafik 12" descr="Ein Bild, das Text, Strichzeichnung enthält.&#10;&#10;Automatisch generierte Beschreibung">
            <a:extLst>
              <a:ext uri="{FF2B5EF4-FFF2-40B4-BE49-F238E27FC236}">
                <a16:creationId xmlns:a16="http://schemas.microsoft.com/office/drawing/2014/main" id="{A0691245-4CBF-414C-9A5F-A2B9E87370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7988" y="4880262"/>
            <a:ext cx="2316468" cy="1233261"/>
          </a:xfrm>
          <a:prstGeom prst="rect">
            <a:avLst/>
          </a:prstGeom>
        </p:spPr>
      </p:pic>
      <p:sp>
        <p:nvSpPr>
          <p:cNvPr id="14" name="Textfeld 13">
            <a:extLst>
              <a:ext uri="{FF2B5EF4-FFF2-40B4-BE49-F238E27FC236}">
                <a16:creationId xmlns:a16="http://schemas.microsoft.com/office/drawing/2014/main" id="{36EA32B2-338D-41D2-819A-35D579B3E7B1}"/>
              </a:ext>
            </a:extLst>
          </p:cNvPr>
          <p:cNvSpPr txBox="1"/>
          <p:nvPr/>
        </p:nvSpPr>
        <p:spPr>
          <a:xfrm>
            <a:off x="1275892" y="2911049"/>
            <a:ext cx="1669409" cy="1692771"/>
          </a:xfrm>
          <a:prstGeom prst="rect">
            <a:avLst/>
          </a:prstGeom>
          <a:noFill/>
        </p:spPr>
        <p:txBody>
          <a:bodyPr wrap="square" rtlCol="0">
            <a:spAutoFit/>
          </a:bodyPr>
          <a:lstStyle/>
          <a:p>
            <a:pPr algn="just"/>
            <a:r>
              <a:rPr lang="de-DE" sz="800" b="0" i="1" dirty="0">
                <a:solidFill>
                  <a:srgbClr val="414152"/>
                </a:solidFill>
                <a:effectLst/>
                <a:latin typeface="Museo300"/>
              </a:rPr>
              <a:t>„Häufig wiederholten wir den einzelnen Versuch zur genaueren Ermittlung der Zeit </a:t>
            </a:r>
            <a:r>
              <a:rPr lang="de-DE" sz="800" b="1" i="1" dirty="0">
                <a:solidFill>
                  <a:srgbClr val="414152"/>
                </a:solidFill>
                <a:effectLst/>
                <a:latin typeface="Museo300"/>
              </a:rPr>
              <a:t>und fanden gar keine Unterschiede</a:t>
            </a:r>
            <a:r>
              <a:rPr lang="de-DE" sz="800" b="0" i="1" dirty="0">
                <a:solidFill>
                  <a:srgbClr val="414152"/>
                </a:solidFill>
                <a:effectLst/>
                <a:latin typeface="Museo300"/>
              </a:rPr>
              <a:t>, auch nicht einmal von einem Zehntel eines Pulsschlages. Darauf ließen wir die Kugel nur durch ein Viertel der Strecke laufen und fanden stets genau die halbe Fallzeit gegen früher. ... bei wohl hundertfacher Wiederholung fanden wir stets, dass die Strecken sich verhielten wie die Quadrate der Zeiten“</a:t>
            </a:r>
            <a:endParaRPr lang="de-DE" sz="800" dirty="0"/>
          </a:p>
        </p:txBody>
      </p:sp>
      <p:grpSp>
        <p:nvGrpSpPr>
          <p:cNvPr id="20" name="Gruppieren 19">
            <a:extLst>
              <a:ext uri="{FF2B5EF4-FFF2-40B4-BE49-F238E27FC236}">
                <a16:creationId xmlns:a16="http://schemas.microsoft.com/office/drawing/2014/main" id="{2ED429ED-7B62-4676-8034-95AEA693B779}"/>
              </a:ext>
            </a:extLst>
          </p:cNvPr>
          <p:cNvGrpSpPr/>
          <p:nvPr/>
        </p:nvGrpSpPr>
        <p:grpSpPr>
          <a:xfrm>
            <a:off x="1224793" y="546738"/>
            <a:ext cx="1583295" cy="1918580"/>
            <a:chOff x="471443" y="284269"/>
            <a:chExt cx="1583295" cy="1918580"/>
          </a:xfrm>
        </p:grpSpPr>
        <p:pic>
          <p:nvPicPr>
            <p:cNvPr id="16" name="Grafik 15" descr="Ein Bild, das Text, Person enthält.&#10;&#10;Automatisch generierte Beschreibung">
              <a:extLst>
                <a:ext uri="{FF2B5EF4-FFF2-40B4-BE49-F238E27FC236}">
                  <a16:creationId xmlns:a16="http://schemas.microsoft.com/office/drawing/2014/main" id="{C46D5833-683D-4F98-8B53-46558559B4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443" y="284269"/>
              <a:ext cx="1583295" cy="1918580"/>
            </a:xfrm>
            <a:prstGeom prst="ellipse">
              <a:avLst/>
            </a:prstGeom>
            <a:ln>
              <a:noFill/>
            </a:ln>
            <a:effectLst>
              <a:softEdge rad="112500"/>
            </a:effectLst>
          </p:spPr>
        </p:pic>
        <p:sp>
          <p:nvSpPr>
            <p:cNvPr id="17" name="Textfeld 16">
              <a:extLst>
                <a:ext uri="{FF2B5EF4-FFF2-40B4-BE49-F238E27FC236}">
                  <a16:creationId xmlns:a16="http://schemas.microsoft.com/office/drawing/2014/main" id="{8D6B1FD8-A48A-4904-B4A9-C39BA989D5E3}"/>
                </a:ext>
              </a:extLst>
            </p:cNvPr>
            <p:cNvSpPr txBox="1"/>
            <p:nvPr/>
          </p:nvSpPr>
          <p:spPr>
            <a:xfrm>
              <a:off x="811826" y="1567320"/>
              <a:ext cx="906018" cy="400110"/>
            </a:xfrm>
            <a:prstGeom prst="rect">
              <a:avLst/>
            </a:prstGeom>
            <a:noFill/>
          </p:spPr>
          <p:txBody>
            <a:bodyPr wrap="none" rtlCol="0">
              <a:spAutoFit/>
            </a:bodyPr>
            <a:lstStyle/>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Isaac Newton</a:t>
              </a:r>
            </a:p>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 1689</a:t>
              </a:r>
            </a:p>
          </p:txBody>
        </p:sp>
      </p:grpSp>
      <p:pic>
        <p:nvPicPr>
          <p:cNvPr id="19" name="Grafik 18" descr="Ein Bild, das Text, Person, Wand, Mann enthält.&#10;&#10;Automatisch generierte Beschreibung">
            <a:extLst>
              <a:ext uri="{FF2B5EF4-FFF2-40B4-BE49-F238E27FC236}">
                <a16:creationId xmlns:a16="http://schemas.microsoft.com/office/drawing/2014/main" id="{C6F2FE4B-7873-40D0-8C77-AF980FED224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43885" y="4529737"/>
            <a:ext cx="1512859" cy="1918580"/>
          </a:xfrm>
          <a:prstGeom prst="ellipse">
            <a:avLst/>
          </a:prstGeom>
          <a:ln>
            <a:noFill/>
          </a:ln>
          <a:effectLst>
            <a:softEdge rad="112500"/>
          </a:effectLst>
        </p:spPr>
      </p:pic>
      <p:sp>
        <p:nvSpPr>
          <p:cNvPr id="21" name="Textfeld 20">
            <a:extLst>
              <a:ext uri="{FF2B5EF4-FFF2-40B4-BE49-F238E27FC236}">
                <a16:creationId xmlns:a16="http://schemas.microsoft.com/office/drawing/2014/main" id="{44555EAE-1ADF-4FEB-AEF6-F02B24796274}"/>
              </a:ext>
            </a:extLst>
          </p:cNvPr>
          <p:cNvSpPr txBox="1"/>
          <p:nvPr/>
        </p:nvSpPr>
        <p:spPr>
          <a:xfrm>
            <a:off x="7066679" y="5826049"/>
            <a:ext cx="912430" cy="400110"/>
          </a:xfrm>
          <a:prstGeom prst="rect">
            <a:avLst/>
          </a:prstGeom>
          <a:noFill/>
        </p:spPr>
        <p:txBody>
          <a:bodyPr wrap="none" rtlCol="0">
            <a:spAutoFit/>
          </a:bodyPr>
          <a:lstStyle/>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Galileo Galilei</a:t>
            </a:r>
          </a:p>
          <a:p>
            <a:pPr algn="ctr"/>
            <a:r>
              <a:rPr lang="de-DE" sz="1000" dirty="0">
                <a:solidFill>
                  <a:schemeClr val="bg1"/>
                </a:solidFill>
                <a:latin typeface="CMU Sans Serif" panose="02000603000000000000" pitchFamily="2" charset="0"/>
                <a:ea typeface="CMU Sans Serif" panose="02000603000000000000" pitchFamily="2" charset="0"/>
                <a:cs typeface="CMU Sans Serif" panose="02000603000000000000" pitchFamily="2" charset="0"/>
              </a:rPr>
              <a:t> 1636</a:t>
            </a:r>
          </a:p>
        </p:txBody>
      </p:sp>
      <p:pic>
        <p:nvPicPr>
          <p:cNvPr id="12" name="Grafik 11">
            <a:extLst>
              <a:ext uri="{FF2B5EF4-FFF2-40B4-BE49-F238E27FC236}">
                <a16:creationId xmlns:a16="http://schemas.microsoft.com/office/drawing/2014/main" id="{54C4E7A0-DD26-4D17-96C1-45407EC4845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70812" y="3132840"/>
            <a:ext cx="1249187" cy="1249187"/>
          </a:xfrm>
          <a:prstGeom prst="rect">
            <a:avLst/>
          </a:prstGeom>
        </p:spPr>
      </p:pic>
    </p:spTree>
    <p:extLst>
      <p:ext uri="{BB962C8B-B14F-4D97-AF65-F5344CB8AC3E}">
        <p14:creationId xmlns:p14="http://schemas.microsoft.com/office/powerpoint/2010/main" val="300345492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96</Words>
  <Application>Microsoft Office PowerPoint</Application>
  <PresentationFormat>Bildschirmpräsentation (4:3)</PresentationFormat>
  <Paragraphs>7</Paragraphs>
  <Slides>1</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Calibri Light</vt:lpstr>
      <vt:lpstr>Cambria Math</vt:lpstr>
      <vt:lpstr>CMU Sans Serif</vt:lpstr>
      <vt:lpstr>Museo300</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Dirk Ostwald</dc:creator>
  <cp:lastModifiedBy>Dirk Ostwald</cp:lastModifiedBy>
  <cp:revision>7</cp:revision>
  <dcterms:created xsi:type="dcterms:W3CDTF">2021-10-03T09:17:04Z</dcterms:created>
  <dcterms:modified xsi:type="dcterms:W3CDTF">2021-10-08T12:31:11Z</dcterms:modified>
</cp:coreProperties>
</file>